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337" r:id="rId2"/>
    <p:sldId id="419" r:id="rId3"/>
    <p:sldId id="420" r:id="rId4"/>
    <p:sldId id="422" r:id="rId5"/>
    <p:sldId id="421" r:id="rId6"/>
    <p:sldId id="39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03030"/>
    <a:srgbClr val="13162A"/>
    <a:srgbClr val="2A1613"/>
    <a:srgbClr val="424242"/>
    <a:srgbClr val="C5161B"/>
    <a:srgbClr val="B3B2B2"/>
    <a:srgbClr val="1D8FAD"/>
    <a:srgbClr val="0B5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1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2601A92-4F22-6D7F-6C2D-01EEBEE984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5481A6-8230-E2F3-EE68-FBB89C30D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C0614-433A-4636-8147-8DA2A0094A27}" type="datetimeFigureOut">
              <a:rPr lang="fr-FR" smtClean="0"/>
              <a:t>18/05/2023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33A1B-8FF4-46A5-F8DD-BF4D982C7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EE9414-3220-507D-CA3F-3B9DDF89B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8FCA5-1245-41E9-9706-A344A4889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93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7D3A4-DA68-4781-A320-4187DDEB23D2}" type="datetimeFigureOut">
              <a:rPr lang="fr-FR" smtClean="0"/>
              <a:t>18/05/2023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4ED9-BFD2-46DB-930A-08E21053BA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9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DA557-6629-4082-8F8A-175FD7D9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F4500-D31D-4FE6-A267-65867307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45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9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7356EA-1477-46BE-B6FD-5DFDC9A93666}"/>
              </a:ext>
            </a:extLst>
          </p:cNvPr>
          <p:cNvSpPr/>
          <p:nvPr userDrawn="1"/>
        </p:nvSpPr>
        <p:spPr>
          <a:xfrm>
            <a:off x="0" y="6472406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E5498C-86E0-4D1D-96FB-13E77ECDEB71}"/>
              </a:ext>
            </a:extLst>
          </p:cNvPr>
          <p:cNvSpPr txBox="1"/>
          <p:nvPr userDrawn="1"/>
        </p:nvSpPr>
        <p:spPr>
          <a:xfrm>
            <a:off x="8395855" y="6528170"/>
            <a:ext cx="362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y.menjour@technologies-france.com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24A00-C672-4E54-8C91-9BAC4E36143B}"/>
              </a:ext>
            </a:extLst>
          </p:cNvPr>
          <p:cNvSpPr/>
          <p:nvPr userDrawn="1"/>
        </p:nvSpPr>
        <p:spPr>
          <a:xfrm>
            <a:off x="0" y="-2064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07A1E0-EC1B-456A-9113-122FCEC8D05A}"/>
              </a:ext>
            </a:extLst>
          </p:cNvPr>
          <p:cNvSpPr txBox="1"/>
          <p:nvPr userDrawn="1"/>
        </p:nvSpPr>
        <p:spPr>
          <a:xfrm>
            <a:off x="0" y="52831"/>
            <a:ext cx="393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Programmation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orientée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(POO) - Introduction</a:t>
            </a:r>
            <a:endParaRPr lang="fr-F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3D293-7536-4199-B9E3-84BBA80E2AF3}"/>
              </a:ext>
            </a:extLst>
          </p:cNvPr>
          <p:cNvSpPr txBox="1"/>
          <p:nvPr userDrawn="1"/>
        </p:nvSpPr>
        <p:spPr>
          <a:xfrm>
            <a:off x="5820019" y="6526703"/>
            <a:ext cx="5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229B192-6592-499F-9C65-752160CB852F}" type="slidenum">
              <a:rPr lang="fr-FR" sz="12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‹N°›</a:t>
            </a:fld>
            <a:endParaRPr lang="fr-FR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EC667-FC3F-4958-8A9E-6CC0F5FFC06A}"/>
              </a:ext>
            </a:extLst>
          </p:cNvPr>
          <p:cNvSpPr txBox="1"/>
          <p:nvPr userDrawn="1"/>
        </p:nvSpPr>
        <p:spPr>
          <a:xfrm>
            <a:off x="9790177" y="52233"/>
            <a:ext cx="240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www.technologies-france.com</a:t>
            </a:r>
          </a:p>
        </p:txBody>
      </p:sp>
    </p:spTree>
    <p:extLst>
      <p:ext uri="{BB962C8B-B14F-4D97-AF65-F5344CB8AC3E}">
        <p14:creationId xmlns:p14="http://schemas.microsoft.com/office/powerpoint/2010/main" val="14798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hyperlink" Target="http://www.technologies-franc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6C43977-35D7-979E-A836-9003D882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2192B13-00E5-0D0C-4A18-7BC9F18D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6168" y="1704488"/>
            <a:ext cx="2579664" cy="310434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651DF6F-CFF7-E5AE-5E35-48058BA21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026" y="324272"/>
            <a:ext cx="877014" cy="8858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C6D9E0F-CF27-FB3C-A3C3-D712C0D4C57D}"/>
              </a:ext>
            </a:extLst>
          </p:cNvPr>
          <p:cNvSpPr txBox="1"/>
          <p:nvPr/>
        </p:nvSpPr>
        <p:spPr>
          <a:xfrm>
            <a:off x="1979658" y="382487"/>
            <a:ext cx="9329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 orientée objet (POO)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73C00-C179-7178-3EC8-E4E24D39B2B4}"/>
              </a:ext>
            </a:extLst>
          </p:cNvPr>
          <p:cNvSpPr txBox="1"/>
          <p:nvPr/>
        </p:nvSpPr>
        <p:spPr>
          <a:xfrm>
            <a:off x="4548425" y="5361389"/>
            <a:ext cx="3306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dirty="0"/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91B36-9EE6-7B62-E5DD-22C9CCECF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57" y="5149334"/>
            <a:ext cx="1189318" cy="11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711B2774-4CC7-33A0-4A9B-32D8B3E83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34" y="840976"/>
            <a:ext cx="1766823" cy="1784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B1700-928F-73C7-1B24-4D9831BA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49" y="872320"/>
            <a:ext cx="8248650" cy="1714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53EA9A9-8DCA-A378-EBB1-2CB3ED05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374" y="3104089"/>
            <a:ext cx="3247264" cy="1350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9D72C7-60EC-4BE4-6E70-D79B8405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306" y="4510853"/>
            <a:ext cx="3581400" cy="1181100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2D7D-DE8F-CB67-1B0C-D2963DABD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42" y="3182744"/>
            <a:ext cx="1189318" cy="1193550"/>
          </a:xfrm>
          <a:prstGeom prst="rect">
            <a:avLst/>
          </a:prstGeom>
        </p:spPr>
      </p:pic>
      <p:pic>
        <p:nvPicPr>
          <p:cNvPr id="3" name="Image 2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8CB6A1CF-6B1B-467D-B612-07D1E3538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42" y="4972218"/>
            <a:ext cx="1290718" cy="12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901102"/>
            <a:ext cx="3569677" cy="22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29704FD-D096-95A1-FA33-A7921F17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4" y="845352"/>
            <a:ext cx="4744184" cy="2384643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418D4041-7C30-3D07-27F4-1FDB1B7BE464}"/>
              </a:ext>
            </a:extLst>
          </p:cNvPr>
          <p:cNvSpPr/>
          <p:nvPr/>
        </p:nvSpPr>
        <p:spPr>
          <a:xfrm>
            <a:off x="5635869" y="3613638"/>
            <a:ext cx="2901462" cy="2273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(String) 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 (String) 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(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(U8)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ECE652-102B-731C-7AB3-0D59FD8AB952}"/>
              </a:ext>
            </a:extLst>
          </p:cNvPr>
          <p:cNvSpPr/>
          <p:nvPr/>
        </p:nvSpPr>
        <p:spPr>
          <a:xfrm>
            <a:off x="9103519" y="3613638"/>
            <a:ext cx="2804746" cy="227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F57319D-68BB-8959-3F67-BC8FB7CE5AF0}"/>
              </a:ext>
            </a:extLst>
          </p:cNvPr>
          <p:cNvSpPr txBox="1"/>
          <p:nvPr/>
        </p:nvSpPr>
        <p:spPr>
          <a:xfrm>
            <a:off x="6496417" y="5961526"/>
            <a:ext cx="127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C38DEC-2DA1-5C77-D7C6-470E07E8B2FC}"/>
              </a:ext>
            </a:extLst>
          </p:cNvPr>
          <p:cNvSpPr txBox="1"/>
          <p:nvPr/>
        </p:nvSpPr>
        <p:spPr>
          <a:xfrm>
            <a:off x="9867351" y="5970715"/>
            <a:ext cx="127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93A719-BE39-87C1-3CBC-7A914A290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529" y="1235396"/>
            <a:ext cx="1604554" cy="160455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006E59-20CD-0771-FF23-7704A055AD03}"/>
              </a:ext>
            </a:extLst>
          </p:cNvPr>
          <p:cNvSpPr txBox="1"/>
          <p:nvPr/>
        </p:nvSpPr>
        <p:spPr>
          <a:xfrm>
            <a:off x="6635995" y="5970715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C4F8E8-AAAC-A828-5619-3CED91844E88}"/>
              </a:ext>
            </a:extLst>
          </p:cNvPr>
          <p:cNvSpPr txBox="1"/>
          <p:nvPr/>
        </p:nvSpPr>
        <p:spPr>
          <a:xfrm>
            <a:off x="9933110" y="5956842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1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2" grpId="1"/>
      <p:bldP spid="23" grpId="0"/>
      <p:bldP spid="23" grpId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1C17A29A-6EA1-050F-702E-2E3A9C952F8F}"/>
              </a:ext>
            </a:extLst>
          </p:cNvPr>
          <p:cNvSpPr/>
          <p:nvPr/>
        </p:nvSpPr>
        <p:spPr>
          <a:xfrm>
            <a:off x="5337480" y="3322104"/>
            <a:ext cx="6849208" cy="285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177063C-CEFF-D726-C01B-47046ACD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54" y="1121096"/>
            <a:ext cx="1604554" cy="160455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42655E1-6451-FEC1-71C8-89F1AA02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15" y="660713"/>
            <a:ext cx="4744184" cy="238464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F219554-897F-A15C-867D-313707580E0C}"/>
              </a:ext>
            </a:extLst>
          </p:cNvPr>
          <p:cNvSpPr/>
          <p:nvPr/>
        </p:nvSpPr>
        <p:spPr>
          <a:xfrm>
            <a:off x="5732585" y="3613638"/>
            <a:ext cx="2804746" cy="2273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14CB44A-F6A1-67FA-BB66-43D33EE25E40}"/>
              </a:ext>
            </a:extLst>
          </p:cNvPr>
          <p:cNvSpPr/>
          <p:nvPr/>
        </p:nvSpPr>
        <p:spPr>
          <a:xfrm>
            <a:off x="9103519" y="3613638"/>
            <a:ext cx="2804746" cy="227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08050E-4BD0-BB98-DA97-982E0E756566}"/>
              </a:ext>
            </a:extLst>
          </p:cNvPr>
          <p:cNvSpPr txBox="1"/>
          <p:nvPr/>
        </p:nvSpPr>
        <p:spPr>
          <a:xfrm>
            <a:off x="8114342" y="5736904"/>
            <a:ext cx="1636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77063C-CEFF-D726-C01B-47046ACD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9" y="910067"/>
            <a:ext cx="1604554" cy="1604554"/>
          </a:xfrm>
          <a:prstGeom prst="rect">
            <a:avLst/>
          </a:prstGeom>
        </p:spPr>
      </p:pic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157"/>
            <a:ext cx="3569677" cy="22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'est-ce que le NIF ? | economie.gouv.fr">
            <a:extLst>
              <a:ext uri="{FF2B5EF4-FFF2-40B4-BE49-F238E27FC236}">
                <a16:creationId xmlns:a16="http://schemas.microsoft.com/office/drawing/2014/main" id="{11C2CF25-A751-3EEA-39D3-36E48CCF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9" y="3904699"/>
            <a:ext cx="3011366" cy="2007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4" name="Picture 12" descr="L'Assurance maladie vise plus d'un milliard d'économies en 2023">
            <a:extLst>
              <a:ext uri="{FF2B5EF4-FFF2-40B4-BE49-F238E27FC236}">
                <a16:creationId xmlns:a16="http://schemas.microsoft.com/office/drawing/2014/main" id="{A7CFAEC7-F103-5C16-5D9A-CA6B49AE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63" y="3904699"/>
            <a:ext cx="3136839" cy="2007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73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58A52A-A591-43EE-A87F-FF5B31CEFEA6}"/>
              </a:ext>
            </a:extLst>
          </p:cNvPr>
          <p:cNvSpPr/>
          <p:nvPr/>
        </p:nvSpPr>
        <p:spPr>
          <a:xfrm>
            <a:off x="2811710" y="485942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THE GRAPHICAL DEEP LEARNING LANGUAGE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9427C-6B46-B172-DD00-C05EEF2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3" y="2746125"/>
            <a:ext cx="3246058" cy="207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C9D8E6-1EA9-F9A3-0231-0A0F7B421A09}"/>
              </a:ext>
            </a:extLst>
          </p:cNvPr>
          <p:cNvSpPr/>
          <p:nvPr/>
        </p:nvSpPr>
        <p:spPr>
          <a:xfrm>
            <a:off x="-439024" y="311131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MERCI POUR VOTRE ATTENTION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D3A9DA-022C-BB51-717B-771F899B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ABB82-597B-80B8-BAC9-0DF6A55ABB8C}"/>
              </a:ext>
            </a:extLst>
          </p:cNvPr>
          <p:cNvSpPr/>
          <p:nvPr/>
        </p:nvSpPr>
        <p:spPr>
          <a:xfrm>
            <a:off x="8192199" y="4127381"/>
            <a:ext cx="3498209" cy="11780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44D5E2-CF4B-49E8-6B6F-98ADE6EE4056}"/>
              </a:ext>
            </a:extLst>
          </p:cNvPr>
          <p:cNvSpPr txBox="1"/>
          <p:nvPr/>
        </p:nvSpPr>
        <p:spPr>
          <a:xfrm>
            <a:off x="8296712" y="4383508"/>
            <a:ext cx="31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: Youssef Menjour</a:t>
            </a:r>
            <a:br>
              <a:rPr lang="fr-FR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y.menjour@technologies-france.com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990C9-823F-6FE4-8927-74FA277BCF84}"/>
              </a:ext>
            </a:extLst>
          </p:cNvPr>
          <p:cNvSpPr/>
          <p:nvPr/>
        </p:nvSpPr>
        <p:spPr>
          <a:xfrm>
            <a:off x="8192197" y="5331546"/>
            <a:ext cx="3498209" cy="15264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F6D51D-6649-9730-2B18-763E1B70A8E3}"/>
              </a:ext>
            </a:extLst>
          </p:cNvPr>
          <p:cNvSpPr txBox="1"/>
          <p:nvPr/>
        </p:nvSpPr>
        <p:spPr>
          <a:xfrm>
            <a:off x="8400692" y="5756219"/>
            <a:ext cx="3081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us Graiphic &amp; HAIBAL :</a:t>
            </a: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www.technologies-france.com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+ </a:t>
            </a:r>
            <a:r>
              <a:rPr lang="fr-FR" sz="1200" dirty="0" err="1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628E-BA1C-77B1-1F08-01C36E1F9A1B}"/>
              </a:ext>
            </a:extLst>
          </p:cNvPr>
          <p:cNvSpPr/>
          <p:nvPr/>
        </p:nvSpPr>
        <p:spPr>
          <a:xfrm>
            <a:off x="8192195" y="1354347"/>
            <a:ext cx="3498209" cy="2743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47C42-BFD8-072C-AAAE-B8B6B3B2C5B3}"/>
              </a:ext>
            </a:extLst>
          </p:cNvPr>
          <p:cNvSpPr/>
          <p:nvPr/>
        </p:nvSpPr>
        <p:spPr>
          <a:xfrm>
            <a:off x="8192195" y="-2186"/>
            <a:ext cx="3498209" cy="13265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14EFDA-EB26-C8DB-AB52-1A995EDE7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2" y="153929"/>
            <a:ext cx="2636927" cy="8767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3B468D-714B-BCF6-D952-4458177A4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030" y="1866253"/>
            <a:ext cx="1604554" cy="16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61039</TotalTime>
  <Words>73</Words>
  <Application>Microsoft Office PowerPoint</Application>
  <PresentationFormat>Grand écran</PresentationFormat>
  <Paragraphs>21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Open Sans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Aloïs Lien</dc:creator>
  <cp:lastModifiedBy>Youssef Menjour</cp:lastModifiedBy>
  <cp:revision>593</cp:revision>
  <cp:lastPrinted>2019-09-05T08:42:36Z</cp:lastPrinted>
  <dcterms:created xsi:type="dcterms:W3CDTF">2019-05-22T16:03:13Z</dcterms:created>
  <dcterms:modified xsi:type="dcterms:W3CDTF">2023-05-18T09:20:13Z</dcterms:modified>
</cp:coreProperties>
</file>